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15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19B624-20EA-4F46-9807-E089683A72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5BED7D-4FB4-4536-A0F2-9A33F219F3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DBD22B-EA29-40AD-931E-7264DF1B0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DB6B0-8774-464A-854C-01BDE7E75FAB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146701-C3F1-4FE3-BCFD-1995E6501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36611B-2099-48E2-9CF6-646AF12C4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5459-0B21-4651-B168-76C50D66F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8166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96E29-E690-4B54-8CC8-2C9096BB7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CD8218-3CDD-425B-8E71-7C36BD8D9D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F7632A-F1B4-458C-BEEB-52D13DCF3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DB6B0-8774-464A-854C-01BDE7E75FAB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556B9-56B8-47E2-84FB-31342EBD9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92C9A6-4326-467A-A6C4-8E609798E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5459-0B21-4651-B168-76C50D66F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602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3A3BEB-FC03-4243-955E-9C3728C7FE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650FB0-0AB5-47E2-A494-6A01F423B1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41C3F-9AF2-44AE-91DD-DDE4E7468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DB6B0-8774-464A-854C-01BDE7E75FAB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1DA973-FA41-4B79-9B7E-1BFA4A6ED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0A753C-C50D-4FBC-AE58-9591804F5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5459-0B21-4651-B168-76C50D66F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059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07813-24A7-4BC0-B555-83F67A9A2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90B311-564E-4557-BCF7-BCFD154404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527166-8CEE-45F6-A656-40AAD1F32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DB6B0-8774-464A-854C-01BDE7E75FAB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C95A8B-FD5E-4DD0-8144-F210DDDA3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6DF184-70AD-4C5A-A9F8-7E2946452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5459-0B21-4651-B168-76C50D66F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777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19450-98F9-4CC7-97B1-863C4068A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D123AD-71D0-4FDA-A7B2-375982FE79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6C62A1-8B51-4FB0-BEC0-B3F8D9379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DB6B0-8774-464A-854C-01BDE7E75FAB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60FFF6-A399-4111-8F81-3155362D3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75409F-2B27-460B-8EB7-FBB7DD207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5459-0B21-4651-B168-76C50D66F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3053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EA63BC-4157-4410-A3AE-CA01C2791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524B10-278C-4318-B9ED-61C4530CBF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2DAE4B-E669-4202-BC15-E07ECA1114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B8502C-6077-4D9E-9E8D-5972C2794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DB6B0-8774-464A-854C-01BDE7E75FAB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2471E8-33D0-4C73-A9B6-CBCFC6244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6B6E4E-58BF-4E91-9308-FC9B45B97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5459-0B21-4651-B168-76C50D66F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5743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7968E-1956-40F5-9CA1-E0B6B0770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5841F5-1306-46D9-A615-73F8D9EC95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BF0518-40F4-4837-860E-B98258AC89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526B60B-C4BB-426E-8F96-DF10C1B209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4B701C-1A8C-4E7F-9B92-E4F2D18EC4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BB72094-E0C5-423F-879A-6E36E34EA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DB6B0-8774-464A-854C-01BDE7E75FAB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11B0FE-73F2-47F1-BEDF-1FB144465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174F02-3AC1-477F-AD95-E60A010A1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5459-0B21-4651-B168-76C50D66F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9042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FBF18-A919-405F-91BB-A31B56B07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0E0237-78A4-4C21-83C6-D0433AD84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DB6B0-8774-464A-854C-01BDE7E75FAB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9AA37B-A309-472C-BF1B-52AD0A3CD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5B0937-4460-4009-8F0B-C46802BF2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5459-0B21-4651-B168-76C50D66F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5350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C2C3DD7-EBC1-42AB-B1FA-3FB9AACD8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DB6B0-8774-464A-854C-01BDE7E75FAB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3980E7-5597-4F1E-8A3B-C34A5978B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6F86B3-292B-4EE4-917E-FF4EEC288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5459-0B21-4651-B168-76C50D66F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832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B72E1-93EC-41B2-9B25-695881F13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4081E-A6AF-4E95-8EB6-626545350B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BFC33D-8B30-4E26-BA36-89A41CCBD5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A9F57C-E7CD-4F6C-B3EB-5EE72646E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DB6B0-8774-464A-854C-01BDE7E75FAB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21DA20-BBCA-4C91-BB49-56E12F413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7349FE-B3FC-464D-81B6-775122077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5459-0B21-4651-B168-76C50D66F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8556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09F17-C5EC-4B3F-85B5-FD6B94284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B79C8A-EF76-493F-A640-1345428824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279A6F-66BE-494E-A358-04EBF4B8AD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88CA0E-A3D6-4D4C-9615-898BCD2B3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DB6B0-8774-464A-854C-01BDE7E75FAB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32945C-7450-4BF9-BBAF-5378D0FFB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03560B-501B-46D2-A97F-4E18C2ADB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75459-0B21-4651-B168-76C50D66F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6196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299D1D-03FE-48BB-B61B-FDBE16D89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2E9360-D6FF-4230-9D08-9D5ED24D9E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ED4B24-2678-451B-AD3E-4D1BC994C3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DB6B0-8774-464A-854C-01BDE7E75FAB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B81D80-0F09-4FD6-89AE-28F25BE444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8A49FF-29AB-4D04-8C10-1FBA2A8610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75459-0B21-4651-B168-76C50D66F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055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9F45C1F-C599-4574-9FEE-2E7A2EB717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3612" y="476250"/>
            <a:ext cx="7724775" cy="590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26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99CC654-4FA1-498A-9B3D-C419EB1276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995576"/>
              </p:ext>
            </p:extLst>
          </p:nvPr>
        </p:nvGraphicFramePr>
        <p:xfrm>
          <a:off x="2032000" y="719666"/>
          <a:ext cx="6731763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4864">
                  <a:extLst>
                    <a:ext uri="{9D8B030D-6E8A-4147-A177-3AD203B41FA5}">
                      <a16:colId xmlns:a16="http://schemas.microsoft.com/office/drawing/2014/main" val="2364197032"/>
                    </a:ext>
                  </a:extLst>
                </a:gridCol>
                <a:gridCol w="1387475">
                  <a:extLst>
                    <a:ext uri="{9D8B030D-6E8A-4147-A177-3AD203B41FA5}">
                      <a16:colId xmlns:a16="http://schemas.microsoft.com/office/drawing/2014/main" val="395004011"/>
                    </a:ext>
                  </a:extLst>
                </a:gridCol>
                <a:gridCol w="835851">
                  <a:extLst>
                    <a:ext uri="{9D8B030D-6E8A-4147-A177-3AD203B41FA5}">
                      <a16:colId xmlns:a16="http://schemas.microsoft.com/office/drawing/2014/main" val="315156890"/>
                    </a:ext>
                  </a:extLst>
                </a:gridCol>
                <a:gridCol w="1411605">
                  <a:extLst>
                    <a:ext uri="{9D8B030D-6E8A-4147-A177-3AD203B41FA5}">
                      <a16:colId xmlns:a16="http://schemas.microsoft.com/office/drawing/2014/main" val="3602069808"/>
                    </a:ext>
                  </a:extLst>
                </a:gridCol>
                <a:gridCol w="755968">
                  <a:extLst>
                    <a:ext uri="{9D8B030D-6E8A-4147-A177-3AD203B41FA5}">
                      <a16:colId xmlns:a16="http://schemas.microsoft.com/office/drawing/2014/main" val="1050281494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6470252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Devices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Scan </a:t>
                      </a:r>
                    </a:p>
                    <a:p>
                      <a:pPr algn="l"/>
                      <a:r>
                        <a:rPr lang="en-GB" dirty="0"/>
                        <a:t>Direction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V</a:t>
                      </a:r>
                      <a:r>
                        <a:rPr lang="en-GB" baseline="-25000" dirty="0"/>
                        <a:t>oc</a:t>
                      </a:r>
                      <a:r>
                        <a:rPr lang="en-GB" baseline="0" dirty="0"/>
                        <a:t> (V)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J</a:t>
                      </a:r>
                      <a:r>
                        <a:rPr lang="en-GB" baseline="-25000" dirty="0"/>
                        <a:t>sc</a:t>
                      </a:r>
                      <a:r>
                        <a:rPr lang="en-GB" baseline="0" dirty="0"/>
                        <a:t> (mA cm</a:t>
                      </a:r>
                      <a:r>
                        <a:rPr lang="en-GB" baseline="30000" dirty="0"/>
                        <a:t>-2</a:t>
                      </a:r>
                      <a:r>
                        <a:rPr lang="en-GB" baseline="0" dirty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PCE (%)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4317420"/>
                  </a:ext>
                </a:extLst>
              </a:tr>
              <a:tr h="325120">
                <a:tc rowSpan="3">
                  <a:txBody>
                    <a:bodyPr/>
                    <a:lstStyle/>
                    <a:p>
                      <a:pPr algn="l"/>
                      <a:endParaRPr lang="en-GB" dirty="0"/>
                    </a:p>
                    <a:p>
                      <a:pPr algn="l"/>
                      <a:r>
                        <a:rPr lang="en-GB" dirty="0"/>
                        <a:t>PTAA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Reverse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16.38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0.716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12.71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6228674"/>
                  </a:ext>
                </a:extLst>
              </a:tr>
              <a:tr h="3251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Forward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16.27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0.688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12.07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9683863"/>
                  </a:ext>
                </a:extLst>
              </a:tr>
              <a:tr h="3251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Steady-State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15.80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0.745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12.74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0059082"/>
                  </a:ext>
                </a:extLst>
              </a:tr>
              <a:tr h="123613">
                <a:tc rowSpan="3">
                  <a:txBody>
                    <a:bodyPr/>
                    <a:lstStyle/>
                    <a:p>
                      <a:pPr algn="l"/>
                      <a:endParaRPr lang="en-GB" dirty="0"/>
                    </a:p>
                    <a:p>
                      <a:pPr algn="l"/>
                      <a:r>
                        <a:rPr lang="en-GB" dirty="0"/>
                        <a:t>MeO-2PACz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Reverse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17.18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0.759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14.92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1767660"/>
                  </a:ext>
                </a:extLst>
              </a:tr>
              <a:tr h="24214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Forward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17.12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0.737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14.24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7321991"/>
                  </a:ext>
                </a:extLst>
              </a:tr>
              <a:tr h="12361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Steady-State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15.59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0.793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1327306"/>
                  </a:ext>
                </a:extLst>
              </a:tr>
              <a:tr h="123613">
                <a:tc rowSpan="3">
                  <a:txBody>
                    <a:bodyPr/>
                    <a:lstStyle/>
                    <a:p>
                      <a:pPr algn="l"/>
                      <a:endParaRPr lang="en-GB" dirty="0"/>
                    </a:p>
                    <a:p>
                      <a:pPr algn="l"/>
                      <a:r>
                        <a:rPr lang="en-GB" dirty="0"/>
                        <a:t>2PACz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Reverse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16.92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0.744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15.31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1413265"/>
                  </a:ext>
                </a:extLst>
              </a:tr>
              <a:tr h="24214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Forward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16.83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0.725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14.59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959862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Steady-State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16.77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0.753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15.24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2408308"/>
                  </a:ext>
                </a:extLst>
              </a:tr>
              <a:tr h="123613">
                <a:tc rowSpan="3">
                  <a:txBody>
                    <a:bodyPr/>
                    <a:lstStyle/>
                    <a:p>
                      <a:pPr algn="l"/>
                      <a:endParaRPr lang="en-GB" dirty="0"/>
                    </a:p>
                    <a:p>
                      <a:pPr algn="l"/>
                      <a:r>
                        <a:rPr lang="en-GB" dirty="0"/>
                        <a:t>Me-4PACz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Reverse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17.28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0.760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16.08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0404254"/>
                  </a:ext>
                </a:extLst>
              </a:tr>
              <a:tr h="24214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Forward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17.24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0.756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15.73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9838766"/>
                  </a:ext>
                </a:extLst>
              </a:tr>
              <a:tr h="12361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Steady-State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17.14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0.765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15.95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81858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24132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79</Words>
  <Application>Microsoft Office PowerPoint</Application>
  <PresentationFormat>Widescreen</PresentationFormat>
  <Paragraphs>75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Xinyi Shen</dc:creator>
  <cp:lastModifiedBy>Xinyi Shen</cp:lastModifiedBy>
  <cp:revision>10</cp:revision>
  <dcterms:created xsi:type="dcterms:W3CDTF">2022-02-01T18:09:12Z</dcterms:created>
  <dcterms:modified xsi:type="dcterms:W3CDTF">2022-02-07T18:15:09Z</dcterms:modified>
</cp:coreProperties>
</file>